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0" d="100"/>
          <a:sy n="60" d="100"/>
        </p:scale>
        <p:origin x="-71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81F3B6C-25CC-4CC6-8852-D5E8C11A5F06}" type="datetimeFigureOut">
              <a:rPr lang="en-US" smtClean="0"/>
              <a:t>4/12/2019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0A421680-65DB-4AAC-A92F-2C775B18D5C8}"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81F3B6C-25CC-4CC6-8852-D5E8C11A5F06}" type="datetimeFigureOut">
              <a:rPr lang="en-US" smtClean="0"/>
              <a:t>4/13/2019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421680-65DB-4AAC-A92F-2C775B18D5C8}"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81F3B6C-25CC-4CC6-8852-D5E8C11A5F06}" type="datetimeFigureOut">
              <a:rPr lang="en-US" smtClean="0"/>
              <a:t>4/13/2019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0A421680-65DB-4AAC-A92F-2C775B18D5C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81F3B6C-25CC-4CC6-8852-D5E8C11A5F06}" type="datetimeFigureOut">
              <a:rPr lang="en-US" smtClean="0"/>
              <a:t>4/13/2019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421680-65DB-4AAC-A92F-2C775B18D5C8}"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81F3B6C-25CC-4CC6-8852-D5E8C11A5F06}" type="datetimeFigureOut">
              <a:rPr lang="en-US" smtClean="0"/>
              <a:t>4/13/2019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421680-65DB-4AAC-A92F-2C775B18D5C8}"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81F3B6C-25CC-4CC6-8852-D5E8C11A5F06}" type="datetimeFigureOut">
              <a:rPr lang="en-US" smtClean="0"/>
              <a:t>4/13/2019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421680-65DB-4AAC-A92F-2C775B18D5C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F3B6C-25CC-4CC6-8852-D5E8C11A5F06}" type="datetimeFigureOut">
              <a:rPr lang="en-US" smtClean="0"/>
              <a:t>4/13/2019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421680-65DB-4AAC-A92F-2C775B18D5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81F3B6C-25CC-4CC6-8852-D5E8C11A5F06}" type="datetimeFigureOut">
              <a:rPr lang="en-US" smtClean="0"/>
              <a:t>4/13/2019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421680-65DB-4AAC-A92F-2C775B18D5C8}"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81F3B6C-25CC-4CC6-8852-D5E8C11A5F06}" type="datetimeFigureOut">
              <a:rPr lang="en-US" smtClean="0"/>
              <a:t>4/13/2019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0A421680-65DB-4AAC-A92F-2C775B18D5C8}"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81F3B6C-25CC-4CC6-8852-D5E8C11A5F06}" type="datetimeFigureOut">
              <a:rPr lang="en-US" smtClean="0"/>
              <a:t>4/13/2019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421680-65DB-4AAC-A92F-2C775B18D5C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81F3B6C-25CC-4CC6-8852-D5E8C11A5F06}" type="datetimeFigureOut">
              <a:rPr lang="en-US" smtClean="0"/>
              <a:t>4/13/2019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421680-65DB-4AAC-A92F-2C775B18D5C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C81F3B6C-25CC-4CC6-8852-D5E8C11A5F06}" type="datetimeFigureOut">
              <a:rPr lang="en-US" smtClean="0"/>
              <a:t>4/12/2019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A421680-65DB-4AAC-A92F-2C775B18D5C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Name </a:t>
            </a:r>
          </a:p>
          <a:p>
            <a:r>
              <a:rPr lang="en-US" dirty="0" smtClean="0"/>
              <a:t>Institution</a:t>
            </a:r>
          </a:p>
          <a:p>
            <a:r>
              <a:rPr lang="en-US" dirty="0" smtClean="0"/>
              <a:t>date</a:t>
            </a:r>
          </a:p>
          <a:p>
            <a:endParaRPr lang="en-US" dirty="0"/>
          </a:p>
        </p:txBody>
      </p:sp>
      <p:sp>
        <p:nvSpPr>
          <p:cNvPr id="2" name="Title 1"/>
          <p:cNvSpPr>
            <a:spLocks noGrp="1"/>
          </p:cNvSpPr>
          <p:nvPr>
            <p:ph type="ctrTitle"/>
          </p:nvPr>
        </p:nvSpPr>
        <p:spPr/>
        <p:txBody>
          <a:bodyPr/>
          <a:lstStyle/>
          <a:p>
            <a:r>
              <a:rPr lang="en-US" dirty="0" smtClean="0"/>
              <a:t>PRE-HEARING, PRE-TRIAL.</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PRE-HEARING, PRE-TRIAL.</a:t>
            </a:r>
            <a:br>
              <a:rPr lang="en-US" dirty="0" smtClean="0"/>
            </a:b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The pre-hearing meeting is a meeting held before the start of the test. It is taken between the attorney and the charged (or attorney for the charged) and is presided over by the authorities. The pre-hearing meeting aims to encourage a fair and expeditious test. It considers things that could be better resolved before the beginning of the trial and makes arrangements for the conclusions of those things.</a:t>
            </a:r>
            <a:endParaRPr lang="en-US" dirty="0" smtClean="0"/>
          </a:p>
          <a:p>
            <a:r>
              <a:rPr lang="en-US" dirty="0"/>
              <a:t> </a:t>
            </a:r>
            <a:endParaRPr lang="en-US" dirty="0" smtClean="0"/>
          </a:p>
          <a:p>
            <a:r>
              <a:rPr lang="en-US" dirty="0"/>
              <a:t>Claims, illegal issues, naturalization proceedings, immigration issues, etc. In most cases, the parties and the arbitrator agree upon the meeting early on in the mediation process (usually at the pre-hearing meeting attended by all parties and their lawyer). Dependent on the quality of this fact, cases will be seen within six to nine months from the day of their entry (</a:t>
            </a:r>
            <a:r>
              <a:rPr lang="en-US" dirty="0" err="1"/>
              <a:t>Huskey</a:t>
            </a:r>
            <a:r>
              <a:rPr lang="en-US" dirty="0"/>
              <a:t>, 2017).</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Pre-hearing, pre-trial.</a:t>
            </a:r>
            <a:br>
              <a:rPr lang="en-US" i="1" dirty="0"/>
            </a:b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a:t>There are three essential topics this need to be brought into the discussion at this discourse of pre-trial punishment: First, pre-trial punishment is </a:t>
            </a:r>
            <a:r>
              <a:rPr lang="en-US" dirty="0" smtClean="0"/>
              <a:t>worn-out </a:t>
            </a:r>
            <a:r>
              <a:rPr lang="en-US" dirty="0"/>
              <a:t>in most nations </a:t>
            </a:r>
            <a:r>
              <a:rPr lang="en-US" dirty="0" smtClean="0"/>
              <a:t>universal, </a:t>
            </a:r>
            <a:r>
              <a:rPr lang="en-US" dirty="0"/>
              <a:t>and at some </a:t>
            </a:r>
            <a:r>
              <a:rPr lang="en-US" dirty="0" smtClean="0"/>
              <a:t>rising </a:t>
            </a:r>
            <a:r>
              <a:rPr lang="en-US" dirty="0"/>
              <a:t>countries the size of the pre-trial prisoner population is larger than that of the </a:t>
            </a:r>
            <a:r>
              <a:rPr lang="en-US" dirty="0" smtClean="0"/>
              <a:t>convict </a:t>
            </a:r>
            <a:r>
              <a:rPr lang="en-US" dirty="0"/>
              <a:t>prisoner </a:t>
            </a:r>
            <a:r>
              <a:rPr lang="en-US" dirty="0" smtClean="0"/>
              <a:t>inhabitants. </a:t>
            </a:r>
            <a:r>
              <a:rPr lang="en-US" dirty="0"/>
              <a:t>The place </a:t>
            </a:r>
            <a:r>
              <a:rPr lang="en-US" dirty="0" smtClean="0"/>
              <a:t>contradict </a:t>
            </a:r>
            <a:r>
              <a:rPr lang="en-US" dirty="0"/>
              <a:t>the provisions in international </a:t>
            </a:r>
            <a:r>
              <a:rPr lang="en-US" dirty="0" smtClean="0"/>
              <a:t>principles, as well as </a:t>
            </a:r>
            <a:r>
              <a:rPr lang="en-US" dirty="0"/>
              <a:t>ICCPR, that allow for the specific purpose of </a:t>
            </a:r>
            <a:r>
              <a:rPr lang="en-US"/>
              <a:t>pre-trial </a:t>
            </a:r>
            <a:r>
              <a:rPr lang="en-US" smtClean="0"/>
              <a:t>custody, </a:t>
            </a:r>
            <a:r>
              <a:rPr lang="en-US" dirty="0"/>
              <a:t>but when certain circumstances are present. Secondly, pre-trial punishment is the point most welcome misuse in </a:t>
            </a:r>
            <a:r>
              <a:rPr lang="en-US" dirty="0" smtClean="0"/>
              <a:t>unlawful </a:t>
            </a:r>
            <a:r>
              <a:rPr lang="en-US" dirty="0"/>
              <a:t>justice activity (</a:t>
            </a:r>
            <a:r>
              <a:rPr lang="en-US" dirty="0" err="1"/>
              <a:t>Rivkin</a:t>
            </a:r>
            <a:r>
              <a:rPr lang="en-US" dirty="0"/>
              <a:t> et al.) </a:t>
            </a:r>
            <a:endParaRPr lang="en-US" dirty="0" smtClean="0"/>
          </a:p>
          <a:p>
            <a:r>
              <a:rPr lang="en-US" dirty="0"/>
              <a:t> </a:t>
            </a:r>
            <a:endParaRPr lang="en-US" dirty="0" smtClean="0"/>
          </a:p>
          <a:p>
            <a:r>
              <a:rPr lang="en-US" dirty="0"/>
              <a:t>Even though the global legal framework prescribes strict standards for pre-trial punishment, the laws of some nations lack the necessary mechanisms for allowing pre-trial action. Excessive usage of pre-trial punishment frequently contributes to detainees being jailed for years before getting their case processed.73 in some nations, un-sentenced prisoners represent the number of the prison population.</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sz="quarter" idx="1"/>
          </p:nvPr>
        </p:nvSpPr>
        <p:spPr/>
        <p:txBody>
          <a:bodyPr/>
          <a:lstStyle/>
          <a:p>
            <a:r>
              <a:rPr lang="en-US" dirty="0" err="1"/>
              <a:t>Huskey</a:t>
            </a:r>
            <a:r>
              <a:rPr lang="en-US" dirty="0"/>
              <a:t>, K. A. (2017). Justice for Veterans: Does Theory Matter. </a:t>
            </a:r>
            <a:r>
              <a:rPr lang="en-US" i="1" dirty="0"/>
              <a:t>Ariz. L. Rev.</a:t>
            </a:r>
            <a:r>
              <a:rPr lang="en-US" dirty="0"/>
              <a:t>, </a:t>
            </a:r>
            <a:r>
              <a:rPr lang="en-US" i="1" dirty="0"/>
              <a:t>59</a:t>
            </a:r>
            <a:r>
              <a:rPr lang="en-US" dirty="0"/>
              <a:t>, 697.</a:t>
            </a:r>
            <a:endParaRPr lang="en-US" dirty="0" smtClean="0"/>
          </a:p>
          <a:p>
            <a:r>
              <a:rPr lang="en-US" dirty="0" err="1"/>
              <a:t>Rivkin</a:t>
            </a:r>
            <a:r>
              <a:rPr lang="en-US" dirty="0"/>
              <a:t>, D. W., &amp; Rowe, S. J. (2015). The role of the tribunal in controlling arbitral costs. </a:t>
            </a:r>
            <a:r>
              <a:rPr lang="en-US" i="1" dirty="0"/>
              <a:t>Arbitration</a:t>
            </a:r>
            <a:r>
              <a:rPr lang="en-US" dirty="0"/>
              <a:t>, </a:t>
            </a:r>
            <a:r>
              <a:rPr lang="en-US" i="1" dirty="0"/>
              <a:t>81</a:t>
            </a:r>
            <a:r>
              <a:rPr lang="en-US" dirty="0"/>
              <a:t>(2), 116-130.</a:t>
            </a:r>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36</TotalTime>
  <Words>210</Words>
  <Application>Microsoft Office PowerPoint</Application>
  <PresentationFormat>On-screen Show (4:3)</PresentationFormat>
  <Paragraphs>15</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Equity</vt:lpstr>
      <vt:lpstr>PRE-HEARING, PRE-TRIAL. </vt:lpstr>
      <vt:lpstr>PRE-HEARING, PRE-TRIAL. </vt:lpstr>
      <vt:lpstr>Pre-hearing, pre-trial.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6</cp:revision>
  <dcterms:created xsi:type="dcterms:W3CDTF">2019-04-12T20:56:01Z</dcterms:created>
  <dcterms:modified xsi:type="dcterms:W3CDTF">2019-04-12T21:32:02Z</dcterms:modified>
</cp:coreProperties>
</file>